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5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Handwriting Classification Using CNN &amp; Transfer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presentation covers an AI model that classifies handwriting and identifies writers. It uses CNNs and Transfer Learning (VGG16) for accurate results.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6E3BD-7605-6AAE-F55D-562E4A8BE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44" y="7717298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&amp; Objective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Time-consuming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error-prone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1705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Difficult to classify accurately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184438" y="3938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  <a:buNone/>
            </a:pPr>
            <a:r>
              <a:rPr lang="en-IN" sz="22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Objective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5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Develop an AI-based handwriting classification system </a:t>
            </a:r>
          </a:p>
          <a:p>
            <a:pPr>
              <a:lnSpc>
                <a:spcPct val="200000"/>
              </a:lnSpc>
            </a:pPr>
            <a:r>
              <a:rPr lang="en-IN" sz="185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   using CNN &amp; Transfer Learning.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5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Improve accuracy using data augmentation and hyperparameter tuning.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608C1-7CC8-A031-E98D-AB4E9A5C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727" y="7626315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04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026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40268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Handwritten samples from different individuals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7189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1615559" y="371891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Total images: 698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503515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Classes (writers): 5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3513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3513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Balanced distribution across classes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Preprocessing &amp; Augmentation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Resizing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Uniformity: 128x128 pixels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Pixel values scaled between 0-1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Augmentation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Rotation, shifting, shearing, zooming, flipping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4722971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Architecture (CNN)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2364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Convolutional layers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72364" y="1907024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Feature extraction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2364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Batch normalization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772364" y="2970490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Speeds up training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Max pooling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Feature preservation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Dropout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Prevents overfitting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Dense layers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783653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Classification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72364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Softmax activation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Probability distribution</a:t>
            </a:r>
            <a:endParaRPr lang="en-US" sz="13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C338C-54BB-2B0A-D91A-19C7C1D4D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8344" y="7694720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8875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Architecture (VGG16)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Pretrained VGG16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Frozen base layers for efficient training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979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Global average pooling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Dimension reduction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Fully connected layers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Dense layers, dropout, softmax output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95E3F-3E10-605E-A504-8C8DF22C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861" y="7734231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82747"/>
            <a:ext cx="74518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Compilation &amp; Training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149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27292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214938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Adam optimizer: adaptive learning rate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2149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535108" y="527292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212693" y="521493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Categorical crossentropy loss: multi-class classification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531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937974" y="65891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653117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Accuracy metric: performance evaluation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4858" y="6531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7535108" y="65891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212693" y="653117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Training details: 20 epochs for each model, with validation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019E5-87CE-FB08-C7B6-3F17694D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44" y="7708395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86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 &amp; Evaluation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61661"/>
            <a:ext cx="7468553" cy="1769150"/>
          </a:xfrm>
          <a:prstGeom prst="roundRect">
            <a:avLst>
              <a:gd name="adj" fmla="val 20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769281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5493" y="39204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CNN (Custom)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3920490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78.75%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39204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22.22%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4454723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1085493" y="4605933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VGG16 (Transfer Learning)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460593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85.58%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460593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96.49%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842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Business Impact &amp; 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4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75463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Automated writer identification: saves manual effort, reduces errors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40708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7101959" y="407086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Improved accuracy: CNN &amp; Transfer Learning enhance handwriting recognition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3871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7101959" y="538710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Security &amp; authentication: forensics, document verification, exams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67033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67033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Cost-effective: automates handwriting classification for large-scale applications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E06B7-D97C-8474-9BC3-F5D4F473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610" y="7717298"/>
            <a:ext cx="2372056" cy="495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276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Kanit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Vivek G</cp:lastModifiedBy>
  <cp:revision>3</cp:revision>
  <dcterms:created xsi:type="dcterms:W3CDTF">2025-03-09T08:54:55Z</dcterms:created>
  <dcterms:modified xsi:type="dcterms:W3CDTF">2025-03-09T11:59:08Z</dcterms:modified>
</cp:coreProperties>
</file>